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78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2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1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4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5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5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7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4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6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F1E-22E4-4145-ACA1-D7505A96F8EC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5A40F-1A84-4686-BC56-A65E1F4793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0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04497" y="336333"/>
            <a:ext cx="1117249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b="1" dirty="0"/>
              <a:t>ORGANIGRAMA A ABRIL 2024</a:t>
            </a:r>
            <a:endParaRPr lang="en-US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367047" y="976543"/>
            <a:ext cx="34473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JUNTA DIRECTIVA</a:t>
            </a:r>
            <a:endParaRPr lang="en-US" dirty="0"/>
          </a:p>
        </p:txBody>
      </p:sp>
      <p:sp>
        <p:nvSpPr>
          <p:cNvPr id="8" name="CuadroTexto 7"/>
          <p:cNvSpPr txBox="1"/>
          <p:nvPr/>
        </p:nvSpPr>
        <p:spPr>
          <a:xfrm>
            <a:off x="4367046" y="1571033"/>
            <a:ext cx="34473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DIRECTORA EJECUTIVA</a:t>
            </a:r>
            <a:endParaRPr lang="en-U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63677" y="3420788"/>
            <a:ext cx="23995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ASISTENTE ADMINISTRATIVA</a:t>
            </a:r>
            <a:endParaRPr lang="en-U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2867161" y="3365674"/>
            <a:ext cx="23995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ASISTENTE DE MERCADEO</a:t>
            </a:r>
            <a:endParaRPr lang="en-U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5571140" y="2783926"/>
            <a:ext cx="297942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PROFESIONAL PROTECCIÓN INSTITUCIONAL</a:t>
            </a:r>
            <a:endParaRPr lang="en-U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9156217" y="2820002"/>
            <a:ext cx="23995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PROFESIONAL VIDAS CON SENTIDO</a:t>
            </a:r>
            <a:endParaRPr lang="en-US" dirty="0"/>
          </a:p>
        </p:txBody>
      </p:sp>
      <p:cxnSp>
        <p:nvCxnSpPr>
          <p:cNvPr id="18" name="Conector recto 17"/>
          <p:cNvCxnSpPr>
            <a:stCxn id="8" idx="2"/>
          </p:cNvCxnSpPr>
          <p:nvPr/>
        </p:nvCxnSpPr>
        <p:spPr>
          <a:xfrm flipH="1">
            <a:off x="6090742" y="1940365"/>
            <a:ext cx="1" cy="471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V="1">
            <a:off x="1490301" y="2388871"/>
            <a:ext cx="8979579" cy="583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>
            <a:cxnSpLocks/>
            <a:endCxn id="11" idx="0"/>
          </p:cNvCxnSpPr>
          <p:nvPr/>
        </p:nvCxnSpPr>
        <p:spPr>
          <a:xfrm>
            <a:off x="1463434" y="2447242"/>
            <a:ext cx="0" cy="973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>
            <a:cxnSpLocks/>
            <a:endCxn id="12" idx="0"/>
          </p:cNvCxnSpPr>
          <p:nvPr/>
        </p:nvCxnSpPr>
        <p:spPr>
          <a:xfrm>
            <a:off x="4066918" y="2424428"/>
            <a:ext cx="0" cy="9412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cxnSpLocks/>
          </p:cNvCxnSpPr>
          <p:nvPr/>
        </p:nvCxnSpPr>
        <p:spPr>
          <a:xfrm>
            <a:off x="7268034" y="2388870"/>
            <a:ext cx="0" cy="395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>
            <a:off x="10469880" y="2411730"/>
            <a:ext cx="0" cy="408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8542670" y="1541340"/>
            <a:ext cx="239951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dirty="0"/>
              <a:t>REVISOR FISCAL</a:t>
            </a:r>
            <a:endParaRPr lang="en-US" sz="14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290544" y="4305707"/>
            <a:ext cx="23995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AUXILIAR DE SERVICIOS GENERALES</a:t>
            </a:r>
            <a:endParaRPr lang="en-US" dirty="0"/>
          </a:p>
        </p:txBody>
      </p:sp>
      <p:sp>
        <p:nvSpPr>
          <p:cNvPr id="32" name="CuadroTexto 31"/>
          <p:cNvSpPr txBox="1"/>
          <p:nvPr/>
        </p:nvSpPr>
        <p:spPr>
          <a:xfrm>
            <a:off x="5569503" y="3609540"/>
            <a:ext cx="23995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/>
              <a:t>PRACTICANTE </a:t>
            </a:r>
            <a:endParaRPr lang="en-US" dirty="0"/>
          </a:p>
        </p:txBody>
      </p:sp>
      <p:sp>
        <p:nvSpPr>
          <p:cNvPr id="33" name="CuadroTexto 32"/>
          <p:cNvSpPr txBox="1"/>
          <p:nvPr/>
        </p:nvSpPr>
        <p:spPr>
          <a:xfrm>
            <a:off x="8679967" y="4246640"/>
            <a:ext cx="15634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/>
              <a:t>PRACTICANTE</a:t>
            </a:r>
            <a:endParaRPr lang="en-US" dirty="0"/>
          </a:p>
        </p:txBody>
      </p:sp>
      <p:sp>
        <p:nvSpPr>
          <p:cNvPr id="34" name="CuadroTexto 33"/>
          <p:cNvSpPr txBox="1"/>
          <p:nvPr/>
        </p:nvSpPr>
        <p:spPr>
          <a:xfrm>
            <a:off x="8551872" y="3614013"/>
            <a:ext cx="18083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>
                <a:ea typeface="Calibri"/>
                <a:cs typeface="Calibri"/>
              </a:rPr>
              <a:t>PSICOLOGA 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8542670" y="1956514"/>
            <a:ext cx="239951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dirty="0"/>
              <a:t>CONTADOR</a:t>
            </a:r>
            <a:endParaRPr lang="en-US" sz="1400" dirty="0"/>
          </a:p>
        </p:txBody>
      </p:sp>
      <p:cxnSp>
        <p:nvCxnSpPr>
          <p:cNvPr id="38" name="Conector recto 37"/>
          <p:cNvCxnSpPr/>
          <p:nvPr/>
        </p:nvCxnSpPr>
        <p:spPr>
          <a:xfrm flipV="1">
            <a:off x="6090742" y="2165523"/>
            <a:ext cx="2440695" cy="10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1348740" y="4067119"/>
            <a:ext cx="0" cy="238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CA9F6-11F8-3F68-FF6D-FCBBFC95102C}"/>
              </a:ext>
            </a:extLst>
          </p:cNvPr>
          <p:cNvSpPr txBox="1"/>
          <p:nvPr/>
        </p:nvSpPr>
        <p:spPr>
          <a:xfrm>
            <a:off x="10483148" y="3614014"/>
            <a:ext cx="15586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>
                <a:ea typeface="Calibri"/>
                <a:cs typeface="Calibri"/>
              </a:rPr>
              <a:t>T. SOCIAL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4E0B8CE-A3F6-F959-87B3-4DC38BE3BD40}"/>
              </a:ext>
            </a:extLst>
          </p:cNvPr>
          <p:cNvCxnSpPr>
            <a:cxnSpLocks/>
          </p:cNvCxnSpPr>
          <p:nvPr/>
        </p:nvCxnSpPr>
        <p:spPr>
          <a:xfrm flipH="1">
            <a:off x="7262038" y="3429000"/>
            <a:ext cx="5996" cy="2120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B5AEFA3A-76C4-001C-8E29-D2B0FD35127F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9452787" y="3434202"/>
            <a:ext cx="3239" cy="1798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5F907C3-AC34-7462-706E-93EAED965170}"/>
              </a:ext>
            </a:extLst>
          </p:cNvPr>
          <p:cNvCxnSpPr>
            <a:cxnSpLocks/>
          </p:cNvCxnSpPr>
          <p:nvPr/>
        </p:nvCxnSpPr>
        <p:spPr>
          <a:xfrm>
            <a:off x="10942184" y="3466333"/>
            <a:ext cx="851" cy="125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66798647-A98B-7B0B-4615-10D5D3463EFA}"/>
              </a:ext>
            </a:extLst>
          </p:cNvPr>
          <p:cNvCxnSpPr>
            <a:cxnSpLocks/>
          </p:cNvCxnSpPr>
          <p:nvPr/>
        </p:nvCxnSpPr>
        <p:spPr>
          <a:xfrm>
            <a:off x="10942184" y="3995119"/>
            <a:ext cx="2853" cy="249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8F68932-536A-233A-F1F8-0984384707A6}"/>
              </a:ext>
            </a:extLst>
          </p:cNvPr>
          <p:cNvCxnSpPr>
            <a:cxnSpLocks/>
          </p:cNvCxnSpPr>
          <p:nvPr/>
        </p:nvCxnSpPr>
        <p:spPr>
          <a:xfrm>
            <a:off x="9452786" y="3995119"/>
            <a:ext cx="0" cy="238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1396BDE-C3DD-0E65-1CCB-502F88A0E6FE}"/>
              </a:ext>
            </a:extLst>
          </p:cNvPr>
          <p:cNvSpPr txBox="1"/>
          <p:nvPr/>
        </p:nvSpPr>
        <p:spPr>
          <a:xfrm>
            <a:off x="10479133" y="4246639"/>
            <a:ext cx="15634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/>
              <a:t>PRACTICANTE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18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04497" y="336333"/>
            <a:ext cx="1117249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b="1" dirty="0"/>
              <a:t>ORGANIGRAMA – MAYO 2024</a:t>
            </a:r>
            <a:endParaRPr lang="en-US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367047" y="976543"/>
            <a:ext cx="34473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JUNTA DIRECTIVA</a:t>
            </a:r>
            <a:endParaRPr lang="en-US" dirty="0"/>
          </a:p>
        </p:txBody>
      </p:sp>
      <p:sp>
        <p:nvSpPr>
          <p:cNvPr id="8" name="CuadroTexto 7"/>
          <p:cNvSpPr txBox="1"/>
          <p:nvPr/>
        </p:nvSpPr>
        <p:spPr>
          <a:xfrm>
            <a:off x="4367046" y="1571033"/>
            <a:ext cx="34473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DIRECTORA EJECUTIVA</a:t>
            </a:r>
            <a:endParaRPr lang="en-U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63677" y="4271688"/>
            <a:ext cx="23995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ASISTENTE ADMINISTRATIVA</a:t>
            </a:r>
            <a:endParaRPr lang="en-U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2849104" y="4821222"/>
            <a:ext cx="23995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>
                <a:ea typeface="Calibri"/>
                <a:cs typeface="Calibri"/>
              </a:rPr>
              <a:t>AUXILIAR  VENTAS 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7529057" y="3514176"/>
            <a:ext cx="29794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>
                <a:ea typeface="Calibri"/>
                <a:cs typeface="Calibri"/>
              </a:rPr>
              <a:t>LIDER PROCESO MISIONAL </a:t>
            </a:r>
          </a:p>
        </p:txBody>
      </p:sp>
      <p:cxnSp>
        <p:nvCxnSpPr>
          <p:cNvPr id="23" name="Conector recto 22"/>
          <p:cNvCxnSpPr>
            <a:cxnSpLocks/>
            <a:endCxn id="11" idx="0"/>
          </p:cNvCxnSpPr>
          <p:nvPr/>
        </p:nvCxnSpPr>
        <p:spPr>
          <a:xfrm>
            <a:off x="1463434" y="3127375"/>
            <a:ext cx="0" cy="1144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8542670" y="1541340"/>
            <a:ext cx="2399514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dirty="0"/>
              <a:t>REVISOR FISCAL</a:t>
            </a:r>
            <a:endParaRPr lang="en-US" sz="14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248211" y="5220107"/>
            <a:ext cx="239951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sz="1600" dirty="0">
                <a:ea typeface="Calibri"/>
                <a:cs typeface="Calibri"/>
              </a:rPr>
              <a:t>EMRESA DE SERVICIOS TEMPORALES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5430883" y="4998057"/>
            <a:ext cx="155284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sz="1600" dirty="0"/>
              <a:t>PRACTICANTE</a:t>
            </a:r>
            <a:endParaRPr lang="en-US" dirty="0"/>
          </a:p>
          <a:p>
            <a:pPr algn="ctr"/>
            <a:r>
              <a:rPr lang="es-CO" dirty="0"/>
              <a:t> 1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6244705" y="4312514"/>
            <a:ext cx="18083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>
                <a:ea typeface="Calibri"/>
                <a:cs typeface="Calibri"/>
              </a:rPr>
              <a:t>PSICOLOGA 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8542670" y="1956514"/>
            <a:ext cx="2399514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dirty="0"/>
              <a:t>CONTADOR</a:t>
            </a:r>
            <a:endParaRPr lang="en-US" sz="1400" dirty="0"/>
          </a:p>
        </p:txBody>
      </p:sp>
      <p:cxnSp>
        <p:nvCxnSpPr>
          <p:cNvPr id="38" name="Conector recto 37"/>
          <p:cNvCxnSpPr>
            <a:cxnSpLocks/>
          </p:cNvCxnSpPr>
          <p:nvPr/>
        </p:nvCxnSpPr>
        <p:spPr>
          <a:xfrm>
            <a:off x="7814439" y="1673322"/>
            <a:ext cx="6342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>
            <a:cxnSpLocks/>
            <a:endCxn id="31" idx="0"/>
          </p:cNvCxnSpPr>
          <p:nvPr/>
        </p:nvCxnSpPr>
        <p:spPr>
          <a:xfrm flipH="1">
            <a:off x="1447968" y="4918019"/>
            <a:ext cx="6629" cy="30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CA9F6-11F8-3F68-FF6D-FCBBFC95102C}"/>
              </a:ext>
            </a:extLst>
          </p:cNvPr>
          <p:cNvSpPr txBox="1"/>
          <p:nvPr/>
        </p:nvSpPr>
        <p:spPr>
          <a:xfrm>
            <a:off x="9287231" y="4312515"/>
            <a:ext cx="15586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dirty="0">
                <a:ea typeface="Calibri"/>
                <a:cs typeface="Calibri"/>
              </a:rPr>
              <a:t>T. SOCIAL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E805153-2E1E-1A72-C2D5-4DB44154F771}"/>
              </a:ext>
            </a:extLst>
          </p:cNvPr>
          <p:cNvSpPr txBox="1"/>
          <p:nvPr/>
        </p:nvSpPr>
        <p:spPr>
          <a:xfrm>
            <a:off x="8553253" y="2391933"/>
            <a:ext cx="2399514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sz="1400" dirty="0">
                <a:ea typeface="Calibri"/>
                <a:cs typeface="Calibri"/>
              </a:rPr>
              <a:t>FREELANCE MERCADEO Y COMUNICACIONES 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4902F54C-2D04-0FBA-42C6-628FDA1E5EB7}"/>
              </a:ext>
            </a:extLst>
          </p:cNvPr>
          <p:cNvCxnSpPr/>
          <p:nvPr/>
        </p:nvCxnSpPr>
        <p:spPr>
          <a:xfrm>
            <a:off x="6080125" y="1952625"/>
            <a:ext cx="21166" cy="120650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C5FAD1E5-A380-BA37-4BE0-2BDAC848F489}"/>
              </a:ext>
            </a:extLst>
          </p:cNvPr>
          <p:cNvSpPr txBox="1"/>
          <p:nvPr/>
        </p:nvSpPr>
        <p:spPr>
          <a:xfrm>
            <a:off x="10489716" y="4976890"/>
            <a:ext cx="155284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sz="1600" dirty="0"/>
              <a:t>PRACTICANTE</a:t>
            </a:r>
            <a:endParaRPr lang="en-US" dirty="0"/>
          </a:p>
          <a:p>
            <a:pPr algn="ctr"/>
            <a:r>
              <a:rPr lang="en-US" dirty="0">
                <a:ea typeface="Calibri"/>
                <a:cs typeface="Calibri"/>
              </a:rPr>
              <a:t>4</a:t>
            </a:r>
            <a:endParaRPr lang="en-US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3EC5E48-1361-36BB-7DE7-8733EC2CD25B}"/>
              </a:ext>
            </a:extLst>
          </p:cNvPr>
          <p:cNvSpPr txBox="1"/>
          <p:nvPr/>
        </p:nvSpPr>
        <p:spPr>
          <a:xfrm>
            <a:off x="8817549" y="4976890"/>
            <a:ext cx="155284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sz="1600" dirty="0"/>
              <a:t>PRACTICANTE</a:t>
            </a:r>
            <a:endParaRPr lang="en-US" dirty="0"/>
          </a:p>
          <a:p>
            <a:pPr algn="ctr"/>
            <a:r>
              <a:rPr lang="es-CO" dirty="0">
                <a:ea typeface="Calibri"/>
                <a:cs typeface="Calibri"/>
              </a:rPr>
              <a:t> 3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191FFE17-DC13-205E-CA29-5AF4AB2E71F1}"/>
              </a:ext>
            </a:extLst>
          </p:cNvPr>
          <p:cNvSpPr txBox="1"/>
          <p:nvPr/>
        </p:nvSpPr>
        <p:spPr>
          <a:xfrm>
            <a:off x="7113633" y="4998321"/>
            <a:ext cx="155284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CO" sz="1600" dirty="0"/>
              <a:t>PRACTICANTE</a:t>
            </a:r>
            <a:endParaRPr lang="en-US" dirty="0"/>
          </a:p>
          <a:p>
            <a:pPr algn="ctr"/>
            <a:r>
              <a:rPr lang="es-CO" dirty="0"/>
              <a:t> 2</a:t>
            </a:r>
            <a:endParaRPr lang="en-US" dirty="0">
              <a:ea typeface="Calibri"/>
              <a:cs typeface="Calibri"/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1EC3AF8-FA86-A562-CC76-9994F0A856C5}"/>
              </a:ext>
            </a:extLst>
          </p:cNvPr>
          <p:cNvCxnSpPr>
            <a:cxnSpLocks/>
          </p:cNvCxnSpPr>
          <p:nvPr/>
        </p:nvCxnSpPr>
        <p:spPr>
          <a:xfrm>
            <a:off x="1476375" y="3127375"/>
            <a:ext cx="7723474" cy="12908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B9979EB9-1EA9-EC80-75EB-E025D4473972}"/>
              </a:ext>
            </a:extLst>
          </p:cNvPr>
          <p:cNvCxnSpPr>
            <a:cxnSpLocks/>
          </p:cNvCxnSpPr>
          <p:nvPr/>
        </p:nvCxnSpPr>
        <p:spPr>
          <a:xfrm>
            <a:off x="4130433" y="3129700"/>
            <a:ext cx="0" cy="16915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40C5CC61-DFF0-FE03-FDF8-65109892336C}"/>
              </a:ext>
            </a:extLst>
          </p:cNvPr>
          <p:cNvCxnSpPr>
            <a:cxnSpLocks/>
          </p:cNvCxnSpPr>
          <p:nvPr/>
        </p:nvCxnSpPr>
        <p:spPr>
          <a:xfrm>
            <a:off x="9199849" y="3140283"/>
            <a:ext cx="0" cy="351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69CF0337-56BE-452B-58D7-2A7C75D25DBA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7814439" y="1755699"/>
            <a:ext cx="634236" cy="3874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B329A0CA-6A37-53DE-329A-44F3C62550F9}"/>
              </a:ext>
            </a:extLst>
          </p:cNvPr>
          <p:cNvCxnSpPr>
            <a:cxnSpLocks/>
          </p:cNvCxnSpPr>
          <p:nvPr/>
        </p:nvCxnSpPr>
        <p:spPr>
          <a:xfrm>
            <a:off x="7814439" y="1849117"/>
            <a:ext cx="634236" cy="7726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A75E2A4-A84B-34A7-2678-F2A7CD3E5494}"/>
              </a:ext>
            </a:extLst>
          </p:cNvPr>
          <p:cNvCxnSpPr>
            <a:cxnSpLocks/>
          </p:cNvCxnSpPr>
          <p:nvPr/>
        </p:nvCxnSpPr>
        <p:spPr>
          <a:xfrm>
            <a:off x="6818599" y="4683808"/>
            <a:ext cx="0" cy="3162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D3AE6C0E-5EA2-1468-417B-1A507AA1D460}"/>
              </a:ext>
            </a:extLst>
          </p:cNvPr>
          <p:cNvCxnSpPr>
            <a:cxnSpLocks/>
          </p:cNvCxnSpPr>
          <p:nvPr/>
        </p:nvCxnSpPr>
        <p:spPr>
          <a:xfrm>
            <a:off x="7827903" y="4683808"/>
            <a:ext cx="0" cy="3162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3964A996-CB9D-0B7C-54C5-9CEEB40A621C}"/>
              </a:ext>
            </a:extLst>
          </p:cNvPr>
          <p:cNvCxnSpPr>
            <a:cxnSpLocks/>
          </p:cNvCxnSpPr>
          <p:nvPr/>
        </p:nvCxnSpPr>
        <p:spPr>
          <a:xfrm>
            <a:off x="10674320" y="4681846"/>
            <a:ext cx="0" cy="295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11F74483-1F58-599B-93B6-629E91CF805C}"/>
              </a:ext>
            </a:extLst>
          </p:cNvPr>
          <p:cNvCxnSpPr>
            <a:cxnSpLocks/>
          </p:cNvCxnSpPr>
          <p:nvPr/>
        </p:nvCxnSpPr>
        <p:spPr>
          <a:xfrm>
            <a:off x="10148065" y="4681846"/>
            <a:ext cx="0" cy="295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F06CEF16-E837-8156-37E8-1F0EFD5AF377}"/>
              </a:ext>
            </a:extLst>
          </p:cNvPr>
          <p:cNvCxnSpPr>
            <a:cxnSpLocks/>
          </p:cNvCxnSpPr>
          <p:nvPr/>
        </p:nvCxnSpPr>
        <p:spPr>
          <a:xfrm>
            <a:off x="7732290" y="3883508"/>
            <a:ext cx="0" cy="429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74A86DB5-63AF-6FD1-6A91-A72C587D53FA}"/>
              </a:ext>
            </a:extLst>
          </p:cNvPr>
          <p:cNvCxnSpPr>
            <a:cxnSpLocks/>
          </p:cNvCxnSpPr>
          <p:nvPr/>
        </p:nvCxnSpPr>
        <p:spPr>
          <a:xfrm>
            <a:off x="9900303" y="3883508"/>
            <a:ext cx="0" cy="429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36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fec0c5d-3c1f-491e-81f4-6e65c017a50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804A6AEC15A83488A21FC809219280D" ma:contentTypeVersion="18" ma:contentTypeDescription="Crear nuevo documento." ma:contentTypeScope="" ma:versionID="a6cc2138e7b6f6559d2ccfb19c40e391">
  <xsd:schema xmlns:xsd="http://www.w3.org/2001/XMLSchema" xmlns:xs="http://www.w3.org/2001/XMLSchema" xmlns:p="http://schemas.microsoft.com/office/2006/metadata/properties" xmlns:ns3="6fec0c5d-3c1f-491e-81f4-6e65c017a50b" xmlns:ns4="d9bd2d4a-ae2f-49bd-9aea-2299fc37af1a" targetNamespace="http://schemas.microsoft.com/office/2006/metadata/properties" ma:root="true" ma:fieldsID="6c7780a2ca57f7a8988c0ebe370c9448" ns3:_="" ns4:_="">
    <xsd:import namespace="6fec0c5d-3c1f-491e-81f4-6e65c017a50b"/>
    <xsd:import namespace="d9bd2d4a-ae2f-49bd-9aea-2299fc37af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c0c5d-3c1f-491e-81f4-6e65c017a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bd2d4a-ae2f-49bd-9aea-2299fc37af1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05642F-FE6B-4F14-A302-6E985AB98E33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6fec0c5d-3c1f-491e-81f4-6e65c017a50b"/>
    <ds:schemaRef ds:uri="http://schemas.microsoft.com/office/infopath/2007/PartnerControls"/>
    <ds:schemaRef ds:uri="d9bd2d4a-ae2f-49bd-9aea-2299fc37af1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0DD5F21-4D43-4131-A81F-AAA3F158F2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9E2A38-2FE6-4916-99E5-75B6FE5D38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c0c5d-3c1f-491e-81f4-6e65c017a50b"/>
    <ds:schemaRef ds:uri="d9bd2d4a-ae2f-49bd-9aea-2299fc37af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75</Words>
  <Application>Microsoft Office PowerPoint</Application>
  <PresentationFormat>Panorámica</PresentationFormat>
  <Paragraphs>35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Direccion</cp:lastModifiedBy>
  <cp:revision>197</cp:revision>
  <dcterms:created xsi:type="dcterms:W3CDTF">2020-02-19T13:03:01Z</dcterms:created>
  <dcterms:modified xsi:type="dcterms:W3CDTF">2024-05-10T14:02:40Z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0x0101008804A6AEC15A83488A21FC809219280D</vt:lpwstr>
  </property>
  <property fmtid="{D5CDD505-2E9C-101B-9397-08002B2CF9AE}" pid="3" name="MediaServiceImageTags">
    <vt:lpwstr/>
  </property>
</Properties>
</file>